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1602700" cy="28803600"/>
  <p:notesSz cx="21142325" cy="28343225"/>
  <p:defaultTextStyle>
    <a:defPPr>
      <a:defRPr lang="zh-CN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3366FF"/>
    <a:srgbClr val="3399FF"/>
    <a:srgbClr val="0033CC"/>
    <a:srgbClr val="0066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1698" y="-210"/>
      </p:cViewPr>
      <p:guideLst>
        <p:guide orient="horz" pos="9072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5211A-E3F4-4687-9C1C-86937611B20F}" type="datetimeFigureOut">
              <a:rPr lang="zh-CN" altLang="en-US" smtClean="0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F1F8-E388-43BB-88ED-CE70DD5C58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50" y="200"/>
            <a:ext cx="21602700" cy="23769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584" y="502669"/>
            <a:ext cx="6369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专家学术报告</a:t>
            </a:r>
            <a:endParaRPr lang="zh-CN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AutoShape 2" descr="http://t11.baidu.com/it/u=693405598,2314124850&amp;fm=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76756" y="4973976"/>
            <a:ext cx="18866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zh-CN" sz="6000" b="1" cap="all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Group 4 Complexes in the Homopolymerization, Copolymerization and Design of Polyolefins</a:t>
            </a:r>
            <a:endParaRPr lang="zh-CN" altLang="en-US" sz="6000" b="1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528394" y="9486086"/>
            <a:ext cx="9430466" cy="4370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Prof</a:t>
            </a:r>
            <a:r>
              <a:rPr lang="en-US" altLang="zh-CN" sz="56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altLang="zh-CN" sz="5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Moris</a:t>
            </a:r>
            <a:r>
              <a:rPr lang="en-US" altLang="zh-CN" sz="56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S. </a:t>
            </a:r>
            <a:r>
              <a:rPr lang="en-US" altLang="zh-CN" sz="5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Eisen</a:t>
            </a:r>
            <a:endParaRPr lang="en-US" altLang="zh-CN" sz="5600" b="1" dirty="0" smtClean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Isreal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Institute of Technology </a:t>
            </a:r>
            <a:endParaRPr lang="en-US" altLang="zh-CN" sz="6000" dirty="0" smtClean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2016</a:t>
            </a:r>
            <a:r>
              <a:rPr lang="zh-CN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年</a:t>
            </a:r>
            <a:r>
              <a:rPr lang="en-US" altLang="zh-CN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  <a:r>
              <a:rPr lang="zh-CN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</a:t>
            </a:r>
            <a:r>
              <a:rPr lang="zh-CN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日（星期三）</a:t>
            </a:r>
            <a:endParaRPr lang="en-US" altLang="zh-CN" sz="5400" b="1" dirty="0" smtClean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zh-CN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上午</a:t>
            </a:r>
            <a:r>
              <a:rPr lang="en-US" altLang="zh-CN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9:00-10:00</a:t>
            </a:r>
          </a:p>
          <a:p>
            <a:pPr algn="ctr"/>
            <a:r>
              <a:rPr lang="zh-CN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材料学院</a:t>
            </a:r>
            <a:r>
              <a:rPr lang="en-US" altLang="zh-CN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A405</a:t>
            </a:r>
            <a:endParaRPr lang="zh-CN" alt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16716" y="15575408"/>
            <a:ext cx="1922613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He got his Ph.D. in 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1990</a:t>
            </a:r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from Hebrew 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University of Jerusalem, </a:t>
            </a:r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Israel. After a Postdoc at 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Northwestern </a:t>
            </a:r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University, he started his 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research career at </a:t>
            </a:r>
            <a:r>
              <a:rPr lang="en-US" altLang="zh-CN" sz="6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Technion</a:t>
            </a:r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zh-CN" sz="6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Isreal</a:t>
            </a:r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Institute of Technology, where he is currently the 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Dean of </a:t>
            </a:r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Students. He has won many award through his career, including 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Alexander v. Humboldt Research </a:t>
            </a:r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Prize, 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Henry </a:t>
            </a:r>
            <a:r>
              <a:rPr lang="en-US" altLang="zh-CN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Taub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Research Prize </a:t>
            </a:r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Award and many others. He has published over 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170 </a:t>
            </a:r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papers and given over </a:t>
            </a:r>
            <a:r>
              <a:rPr lang="en-US" altLang="zh-CN" sz="6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250 presented </a:t>
            </a:r>
            <a:r>
              <a:rPr lang="en-US" altLang="zh-CN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talks.</a:t>
            </a:r>
            <a:endParaRPr lang="zh-CN" altLang="zh-CN" sz="6000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AutoShape 2" descr="“Terunori Fujita”的图片搜索结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6"/>
          <a:stretch/>
        </p:blipFill>
        <p:spPr bwMode="auto">
          <a:xfrm>
            <a:off x="3240510" y="9561488"/>
            <a:ext cx="4220038" cy="433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E:\学院logo\7-140129231619B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867" y="-876320"/>
            <a:ext cx="5705991" cy="43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357660" y="26807337"/>
            <a:ext cx="1139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主办单位</a:t>
            </a:r>
            <a:r>
              <a:rPr lang="en-US" altLang="zh-CN" sz="4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zh-CN" altLang="en-US" sz="4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东华大学  材料科学与工程学院</a:t>
            </a:r>
            <a:endParaRPr lang="en-US" altLang="zh-CN" sz="4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3" name="Picture 3" descr="E:\学院logo\SKLFPM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6" y="26423750"/>
            <a:ext cx="5497371" cy="18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132</Words>
  <Application>Microsoft Office PowerPoint</Application>
  <PresentationFormat>自定义</PresentationFormat>
  <Paragraphs>9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nbstar</dc:creator>
  <cp:lastModifiedBy>yumiaomiao</cp:lastModifiedBy>
  <cp:revision>47</cp:revision>
  <dcterms:created xsi:type="dcterms:W3CDTF">2012-08-20T02:20:55Z</dcterms:created>
  <dcterms:modified xsi:type="dcterms:W3CDTF">2016-09-06T07:41:22Z</dcterms:modified>
</cp:coreProperties>
</file>