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6" r:id="rId2"/>
  </p:sldIdLst>
  <p:sldSz cx="28803600" cy="39604950"/>
  <p:notesSz cx="7099300" cy="10234613"/>
  <p:defaultTextStyle>
    <a:defPPr>
      <a:defRPr lang="en-US"/>
    </a:defPPr>
    <a:lvl1pPr algn="l" rtl="0" eaLnBrk="0" fontAlgn="base" hangingPunct="0">
      <a:spcBef>
        <a:spcPct val="0"/>
      </a:spcBef>
      <a:spcAft>
        <a:spcPct val="0"/>
      </a:spcAft>
      <a:defRPr sz="3500" kern="1200">
        <a:solidFill>
          <a:schemeClr val="tx1"/>
        </a:solidFill>
        <a:latin typeface="Arial" charset="0"/>
        <a:ea typeface="+mn-ea"/>
        <a:cs typeface="+mn-cs"/>
      </a:defRPr>
    </a:lvl1pPr>
    <a:lvl2pPr marL="457200" algn="l" rtl="0" eaLnBrk="0" fontAlgn="base" hangingPunct="0">
      <a:spcBef>
        <a:spcPct val="0"/>
      </a:spcBef>
      <a:spcAft>
        <a:spcPct val="0"/>
      </a:spcAft>
      <a:defRPr sz="3500" kern="1200">
        <a:solidFill>
          <a:schemeClr val="tx1"/>
        </a:solidFill>
        <a:latin typeface="Arial" charset="0"/>
        <a:ea typeface="+mn-ea"/>
        <a:cs typeface="+mn-cs"/>
      </a:defRPr>
    </a:lvl2pPr>
    <a:lvl3pPr marL="914400" algn="l" rtl="0" eaLnBrk="0" fontAlgn="base" hangingPunct="0">
      <a:spcBef>
        <a:spcPct val="0"/>
      </a:spcBef>
      <a:spcAft>
        <a:spcPct val="0"/>
      </a:spcAft>
      <a:defRPr sz="3500" kern="1200">
        <a:solidFill>
          <a:schemeClr val="tx1"/>
        </a:solidFill>
        <a:latin typeface="Arial" charset="0"/>
        <a:ea typeface="+mn-ea"/>
        <a:cs typeface="+mn-cs"/>
      </a:defRPr>
    </a:lvl3pPr>
    <a:lvl4pPr marL="1371600" algn="l" rtl="0" eaLnBrk="0" fontAlgn="base" hangingPunct="0">
      <a:spcBef>
        <a:spcPct val="0"/>
      </a:spcBef>
      <a:spcAft>
        <a:spcPct val="0"/>
      </a:spcAft>
      <a:defRPr sz="3500" kern="1200">
        <a:solidFill>
          <a:schemeClr val="tx1"/>
        </a:solidFill>
        <a:latin typeface="Arial" charset="0"/>
        <a:ea typeface="+mn-ea"/>
        <a:cs typeface="+mn-cs"/>
      </a:defRPr>
    </a:lvl4pPr>
    <a:lvl5pPr marL="1828800" algn="l" rtl="0" eaLnBrk="0" fontAlgn="base" hangingPunct="0">
      <a:spcBef>
        <a:spcPct val="0"/>
      </a:spcBef>
      <a:spcAft>
        <a:spcPct val="0"/>
      </a:spcAft>
      <a:defRPr sz="3500" kern="1200">
        <a:solidFill>
          <a:schemeClr val="tx1"/>
        </a:solidFill>
        <a:latin typeface="Arial" charset="0"/>
        <a:ea typeface="+mn-ea"/>
        <a:cs typeface="+mn-cs"/>
      </a:defRPr>
    </a:lvl5pPr>
    <a:lvl6pPr marL="2286000" algn="l" defTabSz="914400" rtl="0" eaLnBrk="1" latinLnBrk="0" hangingPunct="1">
      <a:defRPr sz="3500" kern="1200">
        <a:solidFill>
          <a:schemeClr val="tx1"/>
        </a:solidFill>
        <a:latin typeface="Arial" charset="0"/>
        <a:ea typeface="+mn-ea"/>
        <a:cs typeface="+mn-cs"/>
      </a:defRPr>
    </a:lvl6pPr>
    <a:lvl7pPr marL="2743200" algn="l" defTabSz="914400" rtl="0" eaLnBrk="1" latinLnBrk="0" hangingPunct="1">
      <a:defRPr sz="3500" kern="1200">
        <a:solidFill>
          <a:schemeClr val="tx1"/>
        </a:solidFill>
        <a:latin typeface="Arial" charset="0"/>
        <a:ea typeface="+mn-ea"/>
        <a:cs typeface="+mn-cs"/>
      </a:defRPr>
    </a:lvl7pPr>
    <a:lvl8pPr marL="3200400" algn="l" defTabSz="914400" rtl="0" eaLnBrk="1" latinLnBrk="0" hangingPunct="1">
      <a:defRPr sz="3500" kern="1200">
        <a:solidFill>
          <a:schemeClr val="tx1"/>
        </a:solidFill>
        <a:latin typeface="Arial" charset="0"/>
        <a:ea typeface="+mn-ea"/>
        <a:cs typeface="+mn-cs"/>
      </a:defRPr>
    </a:lvl8pPr>
    <a:lvl9pPr marL="3657600" algn="l" defTabSz="914400" rtl="0" eaLnBrk="1" latinLnBrk="0" hangingPunct="1">
      <a:defRPr sz="35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2474">
          <p15:clr>
            <a:srgbClr val="A4A3A4"/>
          </p15:clr>
        </p15:guide>
        <p15:guide id="2" pos="907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B3"/>
    <a:srgbClr val="FFFFD1"/>
    <a:srgbClr val="FFFF99"/>
    <a:srgbClr val="FEFDC6"/>
    <a:srgbClr val="FFECC5"/>
    <a:srgbClr val="33CC33"/>
    <a:srgbClr val="D80057"/>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24" autoAdjust="0"/>
  </p:normalViewPr>
  <p:slideViewPr>
    <p:cSldViewPr>
      <p:cViewPr varScale="1">
        <p:scale>
          <a:sx n="19" d="100"/>
          <a:sy n="19" d="100"/>
        </p:scale>
        <p:origin x="3096" y="120"/>
      </p:cViewPr>
      <p:guideLst>
        <p:guide orient="horz" pos="12474"/>
        <p:guide pos="907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zh-CN" altLang="en-US"/>
          </a:p>
        </p:txBody>
      </p:sp>
      <p:sp>
        <p:nvSpPr>
          <p:cNvPr id="3" name="日期占位符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D8041387-9B3D-457F-80D0-1F0F09650425}" type="datetimeFigureOut">
              <a:rPr lang="zh-CN" altLang="en-US" smtClean="0"/>
              <a:pPr/>
              <a:t>2016/10/31</a:t>
            </a:fld>
            <a:endParaRPr lang="zh-CN" altLang="en-US"/>
          </a:p>
        </p:txBody>
      </p:sp>
      <p:sp>
        <p:nvSpPr>
          <p:cNvPr id="4" name="页脚占位符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zh-CN" altLang="en-US"/>
          </a:p>
        </p:txBody>
      </p:sp>
      <p:sp>
        <p:nvSpPr>
          <p:cNvPr id="5" name="灯片编号占位符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53B4F100-5B10-4348-8BFD-AA624DC30C0D}" type="slidenum">
              <a:rPr lang="zh-CN" altLang="en-US" smtClean="0"/>
              <a:pPr/>
              <a:t>‹#›</a:t>
            </a:fld>
            <a:endParaRPr lang="zh-CN" altLang="en-US"/>
          </a:p>
        </p:txBody>
      </p:sp>
    </p:spTree>
    <p:extLst>
      <p:ext uri="{BB962C8B-B14F-4D97-AF65-F5344CB8AC3E}">
        <p14:creationId xmlns:p14="http://schemas.microsoft.com/office/powerpoint/2010/main" val="41220518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1"/>
            <a:ext cx="3076363" cy="513508"/>
          </a:xfrm>
          <a:prstGeom prst="rect">
            <a:avLst/>
          </a:prstGeom>
        </p:spPr>
        <p:txBody>
          <a:bodyPr vert="horz" lIns="99048" tIns="49524" rIns="99048" bIns="49524" rtlCol="0"/>
          <a:lstStyle>
            <a:lvl1pPr algn="l" eaLnBrk="1" hangingPunct="1">
              <a:defRPr sz="1300">
                <a:latin typeface="Arial" panose="020B0604020202020204" pitchFamily="34" charset="0"/>
              </a:defRPr>
            </a:lvl1pPr>
          </a:lstStyle>
          <a:p>
            <a:pPr>
              <a:defRPr/>
            </a:pPr>
            <a:endParaRPr lang="zh-CN" altLang="en-US"/>
          </a:p>
        </p:txBody>
      </p:sp>
      <p:sp>
        <p:nvSpPr>
          <p:cNvPr id="3" name="日期占位符 2"/>
          <p:cNvSpPr>
            <a:spLocks noGrp="1"/>
          </p:cNvSpPr>
          <p:nvPr>
            <p:ph type="dt" idx="1"/>
          </p:nvPr>
        </p:nvSpPr>
        <p:spPr>
          <a:xfrm>
            <a:off x="4021294" y="1"/>
            <a:ext cx="3076363" cy="513508"/>
          </a:xfrm>
          <a:prstGeom prst="rect">
            <a:avLst/>
          </a:prstGeom>
        </p:spPr>
        <p:txBody>
          <a:bodyPr vert="horz" lIns="99048" tIns="49524" rIns="99048" bIns="49524" rtlCol="0"/>
          <a:lstStyle>
            <a:lvl1pPr algn="r" eaLnBrk="1" hangingPunct="1">
              <a:defRPr sz="1300">
                <a:latin typeface="Arial" panose="020B0604020202020204" pitchFamily="34" charset="0"/>
              </a:defRPr>
            </a:lvl1pPr>
          </a:lstStyle>
          <a:p>
            <a:pPr>
              <a:defRPr/>
            </a:pPr>
            <a:fld id="{38EDA83F-5D9A-455B-B39F-71C78CDFAE14}" type="datetimeFigureOut">
              <a:rPr lang="zh-CN" altLang="en-US"/>
              <a:pPr>
                <a:defRPr/>
              </a:pPr>
              <a:t>2016/10/31</a:t>
            </a:fld>
            <a:endParaRPr lang="zh-CN" altLang="en-US"/>
          </a:p>
        </p:txBody>
      </p:sp>
      <p:sp>
        <p:nvSpPr>
          <p:cNvPr id="4" name="幻灯片图像占位符 3"/>
          <p:cNvSpPr>
            <a:spLocks noGrp="1" noRot="1" noChangeAspect="1"/>
          </p:cNvSpPr>
          <p:nvPr>
            <p:ph type="sldImg" idx="2"/>
          </p:nvPr>
        </p:nvSpPr>
        <p:spPr>
          <a:xfrm>
            <a:off x="2295525" y="1279525"/>
            <a:ext cx="2509838" cy="3454400"/>
          </a:xfrm>
          <a:prstGeom prst="rect">
            <a:avLst/>
          </a:prstGeom>
          <a:noFill/>
          <a:ln w="12700">
            <a:solidFill>
              <a:prstClr val="black"/>
            </a:solidFill>
          </a:ln>
        </p:spPr>
        <p:txBody>
          <a:bodyPr vert="horz" lIns="99048" tIns="49524" rIns="99048" bIns="49524" rtlCol="0" anchor="ctr"/>
          <a:lstStyle/>
          <a:p>
            <a:pPr lvl="0"/>
            <a:endParaRPr lang="zh-CN" altLang="en-US" noProof="0" smtClean="0"/>
          </a:p>
        </p:txBody>
      </p:sp>
      <p:sp>
        <p:nvSpPr>
          <p:cNvPr id="5" name="备注占位符 4"/>
          <p:cNvSpPr>
            <a:spLocks noGrp="1"/>
          </p:cNvSpPr>
          <p:nvPr>
            <p:ph type="body" sz="quarter" idx="3"/>
          </p:nvPr>
        </p:nvSpPr>
        <p:spPr>
          <a:xfrm>
            <a:off x="709930" y="4925407"/>
            <a:ext cx="5679440" cy="4029880"/>
          </a:xfrm>
          <a:prstGeom prst="rect">
            <a:avLst/>
          </a:prstGeom>
        </p:spPr>
        <p:txBody>
          <a:bodyPr vert="horz" lIns="99048" tIns="49524" rIns="99048" bIns="49524"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eaLnBrk="1" hangingPunct="1">
              <a:defRPr sz="1300">
                <a:latin typeface="Arial" panose="020B0604020202020204" pitchFamily="34" charset="0"/>
              </a:defRPr>
            </a:lvl1pPr>
          </a:lstStyle>
          <a:p>
            <a:pPr>
              <a:defRPr/>
            </a:pPr>
            <a:endParaRPr lang="zh-CN" altLang="en-US"/>
          </a:p>
        </p:txBody>
      </p:sp>
      <p:sp>
        <p:nvSpPr>
          <p:cNvPr id="7" name="灯片编号占位符 6"/>
          <p:cNvSpPr>
            <a:spLocks noGrp="1"/>
          </p:cNvSpPr>
          <p:nvPr>
            <p:ph type="sldNum" sz="quarter" idx="5"/>
          </p:nvPr>
        </p:nvSpPr>
        <p:spPr>
          <a:xfrm>
            <a:off x="4021294" y="9721107"/>
            <a:ext cx="3076363" cy="513507"/>
          </a:xfrm>
          <a:prstGeom prst="rect">
            <a:avLst/>
          </a:prstGeom>
        </p:spPr>
        <p:txBody>
          <a:bodyPr vert="horz" wrap="square" lIns="99048" tIns="49524" rIns="99048" bIns="49524" numCol="1" anchor="b" anchorCtr="0" compatLnSpc="1">
            <a:prstTxWarp prst="textNoShape">
              <a:avLst/>
            </a:prstTxWarp>
          </a:bodyPr>
          <a:lstStyle>
            <a:lvl1pPr algn="r" eaLnBrk="1" hangingPunct="1">
              <a:defRPr sz="1300"/>
            </a:lvl1pPr>
          </a:lstStyle>
          <a:p>
            <a:fld id="{9B7BC9E7-87C7-4C2D-8630-A1D6FCD2069F}" type="slidenum">
              <a:rPr lang="zh-CN" altLang="en-US"/>
              <a:pPr/>
              <a:t>‹#›</a:t>
            </a:fld>
            <a:endParaRPr lang="en-US" altLang="zh-CN"/>
          </a:p>
        </p:txBody>
      </p:sp>
    </p:spTree>
    <p:extLst>
      <p:ext uri="{BB962C8B-B14F-4D97-AF65-F5344CB8AC3E}">
        <p14:creationId xmlns:p14="http://schemas.microsoft.com/office/powerpoint/2010/main" val="10923253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2295525" y="1279525"/>
            <a:ext cx="2509838" cy="3454400"/>
          </a:xfrm>
          <a:noFill/>
          <a:ln>
            <a:solidFill>
              <a:srgbClr val="000000"/>
            </a:solidFill>
            <a:miter lim="800000"/>
            <a:headEnd/>
            <a:tailEnd/>
          </a:ln>
        </p:spPr>
      </p:sp>
      <p:sp>
        <p:nvSpPr>
          <p:cNvPr id="409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4100" name="灯片编号占位符 3"/>
          <p:cNvSpPr>
            <a:spLocks noGrp="1"/>
          </p:cNvSpPr>
          <p:nvPr>
            <p:ph type="sldNum" sz="quarter" idx="5"/>
          </p:nvPr>
        </p:nvSpPr>
        <p:spPr bwMode="auto">
          <a:noFill/>
          <a:ln>
            <a:miter lim="800000"/>
            <a:headEnd/>
            <a:tailEnd/>
          </a:ln>
        </p:spPr>
        <p:txBody>
          <a:bodyPr/>
          <a:lstStyle/>
          <a:p>
            <a:fld id="{2FEAD175-54DC-4D79-B15F-C48F7370A106}" type="slidenum">
              <a:rPr lang="zh-CN" altLang="en-US"/>
              <a:pPr/>
              <a:t>1</a:t>
            </a:fld>
            <a:endParaRPr lang="en-US" altLang="zh-CN"/>
          </a:p>
        </p:txBody>
      </p:sp>
    </p:spTree>
    <p:extLst>
      <p:ext uri="{BB962C8B-B14F-4D97-AF65-F5344CB8AC3E}">
        <p14:creationId xmlns:p14="http://schemas.microsoft.com/office/powerpoint/2010/main" val="644203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3600450" y="6481932"/>
            <a:ext cx="21602700" cy="1378753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3600450" y="20802341"/>
            <a:ext cx="21602700" cy="956174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B495C087-2A98-4E86-AE08-FF0D66A353F6}" type="slidenum">
              <a:rPr lang="en-US" altLang="zh-CN"/>
              <a:pPr/>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64C4B467-176F-42A8-96C3-777E054820F9}" type="slidenum">
              <a:rPr lang="en-US" altLang="zh-CN"/>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20883563" y="1585745"/>
            <a:ext cx="6480572" cy="33793416"/>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439467" y="1585745"/>
            <a:ext cx="19329797" cy="33793416"/>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06F6DF7B-B04B-4A5E-9D32-334A7CCDFAD3}" type="slidenum">
              <a:rPr lang="en-US" altLang="zh-CN"/>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F706B899-E63F-43ED-AD09-5D47ED811CB3}" type="slidenum">
              <a:rPr lang="en-US" altLang="zh-CN"/>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965723" y="9874022"/>
            <a:ext cx="24842390" cy="16474845"/>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965723" y="26503573"/>
            <a:ext cx="24842390" cy="8663583"/>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AB5ACDCD-2BDB-4D63-9539-9CECECD66F33}" type="slidenum">
              <a:rPr lang="en-US" altLang="zh-CN"/>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439466" y="9240869"/>
            <a:ext cx="12905184" cy="2613829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14458951" y="9240869"/>
            <a:ext cx="12905185" cy="2613829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fld id="{CB361BBD-81F0-4F48-A6A3-69FD8FE4C102}" type="slidenum">
              <a:rPr lang="en-US" altLang="zh-CN"/>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1983583" y="2108597"/>
            <a:ext cx="24843581" cy="765512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983583" y="9709286"/>
            <a:ext cx="12186047" cy="47572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1983583" y="14466522"/>
            <a:ext cx="12186047" cy="2127935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14581585" y="9709286"/>
            <a:ext cx="12245578" cy="47572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14581585" y="14466522"/>
            <a:ext cx="12245578" cy="2127935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fld id="{59566C2A-ECEB-4CAF-A3AC-488941010912}" type="slidenum">
              <a:rPr lang="en-US" altLang="zh-CN"/>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fld id="{9C2033D1-E447-4EF5-9BB8-A35B04A7EC89}" type="slidenum">
              <a:rPr lang="en-US" altLang="zh-CN"/>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fld id="{DC076310-DA59-4B9F-9F7E-9965D0CF1A1F}" type="slidenum">
              <a:rPr lang="en-US" altLang="zh-CN"/>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1983583" y="2640044"/>
            <a:ext cx="9290447" cy="9240868"/>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12245579" y="5702667"/>
            <a:ext cx="14581584" cy="2814518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1983583" y="11880913"/>
            <a:ext cx="9290447" cy="2201277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fld id="{A30065F3-86E4-4A7D-966C-2EFCB0502875}" type="slidenum">
              <a:rPr lang="en-US" altLang="zh-CN"/>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983583" y="2640044"/>
            <a:ext cx="9290447" cy="9240868"/>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2245579" y="5702667"/>
            <a:ext cx="14581584" cy="281451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983583" y="11880913"/>
            <a:ext cx="9290447" cy="2201277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fld id="{5E834066-CBEB-4310-A61F-15AC6BD064AF}" type="slidenum">
              <a:rPr lang="en-US" altLang="zh-CN"/>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39467" y="1585746"/>
            <a:ext cx="25924669" cy="6600825"/>
          </a:xfrm>
          <a:prstGeom prst="rect">
            <a:avLst/>
          </a:prstGeom>
          <a:noFill/>
          <a:ln w="9525">
            <a:noFill/>
            <a:miter lim="800000"/>
            <a:headEnd/>
            <a:tailEnd/>
          </a:ln>
          <a:effectLst/>
        </p:spPr>
        <p:txBody>
          <a:bodyPr vert="horz" wrap="square" lIns="438904" tIns="219452" rIns="438904" bIns="219452" numCol="1" anchor="ctr" anchorCtr="0" compatLnSpc="1">
            <a:prstTxWarp prst="textNoShape">
              <a:avLst/>
            </a:prstTxWarp>
          </a:bodyPr>
          <a:lstStyle/>
          <a:p>
            <a:pPr lvl="0"/>
            <a:r>
              <a:rPr lang="en-US" altLang="zh-CN" smtClean="0"/>
              <a:t>Click to edit Master title style</a:t>
            </a:r>
          </a:p>
        </p:txBody>
      </p:sp>
      <p:sp>
        <p:nvSpPr>
          <p:cNvPr id="1027" name="Rectangle 3"/>
          <p:cNvSpPr>
            <a:spLocks noGrp="1" noChangeArrowheads="1"/>
          </p:cNvSpPr>
          <p:nvPr>
            <p:ph type="body" idx="1"/>
          </p:nvPr>
        </p:nvSpPr>
        <p:spPr bwMode="auto">
          <a:xfrm>
            <a:off x="1439467" y="9240869"/>
            <a:ext cx="25924669" cy="26138292"/>
          </a:xfrm>
          <a:prstGeom prst="rect">
            <a:avLst/>
          </a:prstGeom>
          <a:noFill/>
          <a:ln w="9525">
            <a:noFill/>
            <a:miter lim="800000"/>
            <a:headEnd/>
            <a:tailEnd/>
          </a:ln>
          <a:effectLst/>
        </p:spPr>
        <p:txBody>
          <a:bodyPr vert="horz" wrap="square" lIns="438904" tIns="219452" rIns="438904" bIns="219452"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28" name="Rectangle 4"/>
          <p:cNvSpPr>
            <a:spLocks noGrp="1" noChangeArrowheads="1"/>
          </p:cNvSpPr>
          <p:nvPr>
            <p:ph type="dt" sz="half" idx="2"/>
          </p:nvPr>
        </p:nvSpPr>
        <p:spPr bwMode="auto">
          <a:xfrm>
            <a:off x="1439467" y="36066747"/>
            <a:ext cx="6722269" cy="2750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8904" tIns="219452" rIns="438904" bIns="219452" numCol="1" anchor="t" anchorCtr="0" compatLnSpc="1">
            <a:prstTxWarp prst="textNoShape">
              <a:avLst/>
            </a:prstTxWarp>
          </a:bodyPr>
          <a:lstStyle>
            <a:lvl1pPr defTabSz="4389438" eaLnBrk="1" hangingPunct="1">
              <a:defRPr sz="6700">
                <a:latin typeface="Arial" panose="020B0604020202020204" pitchFamily="34" charset="0"/>
                <a:ea typeface="宋体" panose="02010600030101010101" pitchFamily="2" charset="-122"/>
              </a:defRPr>
            </a:lvl1pPr>
          </a:lstStyle>
          <a:p>
            <a:pPr>
              <a:defRPr/>
            </a:pPr>
            <a:endParaRPr lang="en-US" altLang="zh-CN"/>
          </a:p>
        </p:txBody>
      </p:sp>
      <p:sp>
        <p:nvSpPr>
          <p:cNvPr id="1029" name="Rectangle 5"/>
          <p:cNvSpPr>
            <a:spLocks noGrp="1" noChangeArrowheads="1"/>
          </p:cNvSpPr>
          <p:nvPr>
            <p:ph type="ftr" sz="quarter" idx="3"/>
          </p:nvPr>
        </p:nvSpPr>
        <p:spPr bwMode="auto">
          <a:xfrm>
            <a:off x="9840517" y="36066747"/>
            <a:ext cx="9122569" cy="2750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8904" tIns="219452" rIns="438904" bIns="219452" numCol="1" anchor="t" anchorCtr="0" compatLnSpc="1">
            <a:prstTxWarp prst="textNoShape">
              <a:avLst/>
            </a:prstTxWarp>
          </a:bodyPr>
          <a:lstStyle>
            <a:lvl1pPr algn="ctr" defTabSz="4389438" eaLnBrk="1" hangingPunct="1">
              <a:defRPr sz="6700">
                <a:latin typeface="Arial" panose="020B0604020202020204" pitchFamily="34" charset="0"/>
                <a:ea typeface="宋体" panose="02010600030101010101" pitchFamily="2" charset="-122"/>
              </a:defRPr>
            </a:lvl1pPr>
          </a:lstStyle>
          <a:p>
            <a:pPr>
              <a:defRPr/>
            </a:pPr>
            <a:endParaRPr lang="en-US" altLang="zh-CN"/>
          </a:p>
        </p:txBody>
      </p:sp>
      <p:sp>
        <p:nvSpPr>
          <p:cNvPr id="1030" name="Rectangle 6"/>
          <p:cNvSpPr>
            <a:spLocks noGrp="1" noChangeArrowheads="1"/>
          </p:cNvSpPr>
          <p:nvPr>
            <p:ph type="sldNum" sz="quarter" idx="4"/>
          </p:nvPr>
        </p:nvSpPr>
        <p:spPr bwMode="auto">
          <a:xfrm>
            <a:off x="20641867" y="36066747"/>
            <a:ext cx="6722269" cy="2750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8904" tIns="219452" rIns="438904" bIns="219452" numCol="1" anchor="t" anchorCtr="0" compatLnSpc="1">
            <a:prstTxWarp prst="textNoShape">
              <a:avLst/>
            </a:prstTxWarp>
          </a:bodyPr>
          <a:lstStyle>
            <a:lvl1pPr algn="r" defTabSz="4389438" eaLnBrk="1" hangingPunct="1">
              <a:defRPr sz="6700">
                <a:ea typeface="宋体" pitchFamily="2" charset="-122"/>
              </a:defRPr>
            </a:lvl1pPr>
          </a:lstStyle>
          <a:p>
            <a:fld id="{69DF6DEC-CE38-4B91-B9BB-420E6D5887E7}"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438" rtl="0" eaLnBrk="0" fontAlgn="base" hangingPunct="0">
        <a:spcBef>
          <a:spcPct val="0"/>
        </a:spcBef>
        <a:spcAft>
          <a:spcPct val="0"/>
        </a:spcAft>
        <a:defRPr sz="21200" kern="1200">
          <a:solidFill>
            <a:schemeClr val="tx2"/>
          </a:solidFill>
          <a:latin typeface="+mj-lt"/>
          <a:ea typeface="+mj-ea"/>
          <a:cs typeface="+mj-cs"/>
        </a:defRPr>
      </a:lvl1pPr>
      <a:lvl2pPr algn="ctr" defTabSz="4389438" rtl="0" eaLnBrk="0" fontAlgn="base" hangingPunct="0">
        <a:spcBef>
          <a:spcPct val="0"/>
        </a:spcBef>
        <a:spcAft>
          <a:spcPct val="0"/>
        </a:spcAft>
        <a:defRPr sz="21200">
          <a:solidFill>
            <a:schemeClr val="tx2"/>
          </a:solidFill>
          <a:latin typeface="Arial" panose="020B0604020202020204" pitchFamily="34" charset="0"/>
        </a:defRPr>
      </a:lvl2pPr>
      <a:lvl3pPr algn="ctr" defTabSz="4389438" rtl="0" eaLnBrk="0" fontAlgn="base" hangingPunct="0">
        <a:spcBef>
          <a:spcPct val="0"/>
        </a:spcBef>
        <a:spcAft>
          <a:spcPct val="0"/>
        </a:spcAft>
        <a:defRPr sz="21200">
          <a:solidFill>
            <a:schemeClr val="tx2"/>
          </a:solidFill>
          <a:latin typeface="Arial" panose="020B0604020202020204" pitchFamily="34" charset="0"/>
        </a:defRPr>
      </a:lvl3pPr>
      <a:lvl4pPr algn="ctr" defTabSz="4389438" rtl="0" eaLnBrk="0" fontAlgn="base" hangingPunct="0">
        <a:spcBef>
          <a:spcPct val="0"/>
        </a:spcBef>
        <a:spcAft>
          <a:spcPct val="0"/>
        </a:spcAft>
        <a:defRPr sz="21200">
          <a:solidFill>
            <a:schemeClr val="tx2"/>
          </a:solidFill>
          <a:latin typeface="Arial" panose="020B0604020202020204" pitchFamily="34" charset="0"/>
        </a:defRPr>
      </a:lvl4pPr>
      <a:lvl5pPr algn="ctr" defTabSz="4389438" rtl="0" eaLnBrk="0" fontAlgn="base" hangingPunct="0">
        <a:spcBef>
          <a:spcPct val="0"/>
        </a:spcBef>
        <a:spcAft>
          <a:spcPct val="0"/>
        </a:spcAft>
        <a:defRPr sz="21200">
          <a:solidFill>
            <a:schemeClr val="tx2"/>
          </a:solidFill>
          <a:latin typeface="Arial" panose="020B0604020202020204" pitchFamily="34" charset="0"/>
        </a:defRPr>
      </a:lvl5pPr>
      <a:lvl6pPr marL="457200" algn="ctr" defTabSz="4389438" rtl="0" fontAlgn="base">
        <a:spcBef>
          <a:spcPct val="0"/>
        </a:spcBef>
        <a:spcAft>
          <a:spcPct val="0"/>
        </a:spcAft>
        <a:defRPr sz="21200">
          <a:solidFill>
            <a:schemeClr val="tx2"/>
          </a:solidFill>
          <a:latin typeface="Arial" panose="020B0604020202020204" pitchFamily="34" charset="0"/>
        </a:defRPr>
      </a:lvl6pPr>
      <a:lvl7pPr marL="914400" algn="ctr" defTabSz="4389438" rtl="0" fontAlgn="base">
        <a:spcBef>
          <a:spcPct val="0"/>
        </a:spcBef>
        <a:spcAft>
          <a:spcPct val="0"/>
        </a:spcAft>
        <a:defRPr sz="21200">
          <a:solidFill>
            <a:schemeClr val="tx2"/>
          </a:solidFill>
          <a:latin typeface="Arial" panose="020B0604020202020204" pitchFamily="34" charset="0"/>
        </a:defRPr>
      </a:lvl7pPr>
      <a:lvl8pPr marL="1371600" algn="ctr" defTabSz="4389438" rtl="0" fontAlgn="base">
        <a:spcBef>
          <a:spcPct val="0"/>
        </a:spcBef>
        <a:spcAft>
          <a:spcPct val="0"/>
        </a:spcAft>
        <a:defRPr sz="21200">
          <a:solidFill>
            <a:schemeClr val="tx2"/>
          </a:solidFill>
          <a:latin typeface="Arial" panose="020B0604020202020204" pitchFamily="34" charset="0"/>
        </a:defRPr>
      </a:lvl8pPr>
      <a:lvl9pPr marL="1828800" algn="ctr" defTabSz="4389438" rtl="0" fontAlgn="base">
        <a:spcBef>
          <a:spcPct val="0"/>
        </a:spcBef>
        <a:spcAft>
          <a:spcPct val="0"/>
        </a:spcAft>
        <a:defRPr sz="21200">
          <a:solidFill>
            <a:schemeClr val="tx2"/>
          </a:solidFill>
          <a:latin typeface="Arial" panose="020B0604020202020204" pitchFamily="34" charset="0"/>
        </a:defRPr>
      </a:lvl9pPr>
    </p:titleStyle>
    <p:bodyStyle>
      <a:lvl1pPr marL="1644650" indent="-1644650" algn="l" defTabSz="4389438" rtl="0" eaLnBrk="0" fontAlgn="base" hangingPunct="0">
        <a:spcBef>
          <a:spcPct val="20000"/>
        </a:spcBef>
        <a:spcAft>
          <a:spcPct val="0"/>
        </a:spcAft>
        <a:buChar char="•"/>
        <a:defRPr sz="15400" kern="1200">
          <a:solidFill>
            <a:schemeClr val="tx1"/>
          </a:solidFill>
          <a:latin typeface="+mn-lt"/>
          <a:ea typeface="+mn-ea"/>
          <a:cs typeface="+mn-cs"/>
        </a:defRPr>
      </a:lvl1pPr>
      <a:lvl2pPr marL="3567113" indent="-1371600" algn="l" defTabSz="4389438" rtl="0" eaLnBrk="0" fontAlgn="base" hangingPunct="0">
        <a:spcBef>
          <a:spcPct val="20000"/>
        </a:spcBef>
        <a:spcAft>
          <a:spcPct val="0"/>
        </a:spcAft>
        <a:buChar char="–"/>
        <a:defRPr sz="13500" kern="1200">
          <a:solidFill>
            <a:schemeClr val="tx1"/>
          </a:solidFill>
          <a:latin typeface="+mn-lt"/>
          <a:ea typeface="+mn-ea"/>
          <a:cs typeface="+mn-cs"/>
        </a:defRPr>
      </a:lvl2pPr>
      <a:lvl3pPr marL="5486400" indent="-1096963" algn="l" defTabSz="4389438" rtl="0" eaLnBrk="0" fontAlgn="base" hangingPunct="0">
        <a:spcBef>
          <a:spcPct val="20000"/>
        </a:spcBef>
        <a:spcAft>
          <a:spcPct val="0"/>
        </a:spcAft>
        <a:buChar char="•"/>
        <a:defRPr sz="11600" kern="1200">
          <a:solidFill>
            <a:schemeClr val="tx1"/>
          </a:solidFill>
          <a:latin typeface="+mn-lt"/>
          <a:ea typeface="+mn-ea"/>
          <a:cs typeface="+mn-cs"/>
        </a:defRPr>
      </a:lvl3pPr>
      <a:lvl4pPr marL="7681913" indent="-1096963" algn="l" defTabSz="4389438" rtl="0" eaLnBrk="0" fontAlgn="base" hangingPunct="0">
        <a:spcBef>
          <a:spcPct val="20000"/>
        </a:spcBef>
        <a:spcAft>
          <a:spcPct val="0"/>
        </a:spcAft>
        <a:buChar char="–"/>
        <a:defRPr sz="9600" kern="1200">
          <a:solidFill>
            <a:schemeClr val="tx1"/>
          </a:solidFill>
          <a:latin typeface="+mn-lt"/>
          <a:ea typeface="+mn-ea"/>
          <a:cs typeface="+mn-cs"/>
        </a:defRPr>
      </a:lvl4pPr>
      <a:lvl5pPr marL="9875838" indent="-1096963" algn="l" defTabSz="4389438" rtl="0" eaLnBrk="0" fontAlgn="base" hangingPunct="0">
        <a:spcBef>
          <a:spcPct val="20000"/>
        </a:spcBef>
        <a:spcAft>
          <a:spcPct val="0"/>
        </a:spcAft>
        <a:buChar char="»"/>
        <a:defRPr sz="9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图片 17"/>
          <p:cNvPicPr>
            <a:picLocks noChangeAspect="1"/>
          </p:cNvPicPr>
          <p:nvPr/>
        </p:nvPicPr>
        <p:blipFill>
          <a:blip r:embed="rId3"/>
          <a:srcRect r="5342" b="1678"/>
          <a:stretch>
            <a:fillRect/>
          </a:stretch>
        </p:blipFill>
        <p:spPr bwMode="auto">
          <a:xfrm>
            <a:off x="0" y="0"/>
            <a:ext cx="28803600" cy="39604950"/>
          </a:xfrm>
          <a:prstGeom prst="rect">
            <a:avLst/>
          </a:prstGeom>
          <a:noFill/>
          <a:ln w="9525">
            <a:noFill/>
            <a:miter lim="800000"/>
            <a:headEnd/>
            <a:tailEnd/>
          </a:ln>
        </p:spPr>
      </p:pic>
      <p:pic>
        <p:nvPicPr>
          <p:cNvPr id="19" name="Picture 334" descr="1111"/>
          <p:cNvPicPr>
            <a:picLocks noChangeAspect="1" noChangeArrowheads="1"/>
          </p:cNvPicPr>
          <p:nvPr/>
        </p:nvPicPr>
        <p:blipFill>
          <a:blip r:embed="rId4"/>
          <a:stretch>
            <a:fillRect/>
          </a:stretch>
        </p:blipFill>
        <p:spPr bwMode="auto">
          <a:xfrm>
            <a:off x="611419" y="726075"/>
            <a:ext cx="9446981" cy="2160000"/>
          </a:xfrm>
          <a:prstGeom prst="rect">
            <a:avLst/>
          </a:prstGeom>
          <a:noFill/>
          <a:ln w="9525">
            <a:noFill/>
            <a:miter lim="800000"/>
            <a:headEnd/>
            <a:tailEnd/>
          </a:ln>
          <a:effectLst>
            <a:outerShdw blurRad="50800" dist="50800" dir="5400000" algn="ctr" rotWithShape="0">
              <a:schemeClr val="bg1"/>
            </a:outerShdw>
          </a:effectLst>
        </p:spPr>
      </p:pic>
      <p:sp>
        <p:nvSpPr>
          <p:cNvPr id="3077" name="文本框 5"/>
          <p:cNvSpPr txBox="1">
            <a:spLocks noChangeArrowheads="1"/>
          </p:cNvSpPr>
          <p:nvPr/>
        </p:nvSpPr>
        <p:spPr bwMode="auto">
          <a:xfrm>
            <a:off x="9035716" y="1709823"/>
            <a:ext cx="10458450" cy="2400657"/>
          </a:xfrm>
          <a:prstGeom prst="rect">
            <a:avLst/>
          </a:prstGeom>
          <a:noFill/>
          <a:ln w="9525">
            <a:noFill/>
            <a:miter lim="800000"/>
            <a:headEnd/>
            <a:tailEnd/>
          </a:ln>
        </p:spPr>
        <p:txBody>
          <a:bodyPr wrap="square">
            <a:spAutoFit/>
          </a:bodyPr>
          <a:lstStyle/>
          <a:p>
            <a:pPr algn="ctr" eaLnBrk="1" hangingPunct="1"/>
            <a:r>
              <a:rPr lang="zh-CN" altLang="en-US" sz="15000" b="1" dirty="0">
                <a:latin typeface="微软雅黑" pitchFamily="34" charset="-122"/>
                <a:ea typeface="微软雅黑" pitchFamily="34" charset="-122"/>
              </a:rPr>
              <a:t> </a:t>
            </a:r>
            <a:r>
              <a:rPr lang="zh-CN" altLang="en-US" sz="12000" b="1" dirty="0">
                <a:latin typeface="微软雅黑" pitchFamily="34" charset="-122"/>
                <a:ea typeface="微软雅黑" pitchFamily="34" charset="-122"/>
              </a:rPr>
              <a:t>学术报告</a:t>
            </a:r>
          </a:p>
        </p:txBody>
      </p:sp>
      <p:sp>
        <p:nvSpPr>
          <p:cNvPr id="3079" name="文本框 7"/>
          <p:cNvSpPr txBox="1">
            <a:spLocks noChangeArrowheads="1"/>
          </p:cNvSpPr>
          <p:nvPr/>
        </p:nvSpPr>
        <p:spPr bwMode="auto">
          <a:xfrm>
            <a:off x="121548" y="3936370"/>
            <a:ext cx="28803600" cy="3477875"/>
          </a:xfrm>
          <a:prstGeom prst="rect">
            <a:avLst/>
          </a:prstGeom>
          <a:noFill/>
          <a:ln w="9525">
            <a:noFill/>
            <a:miter lim="800000"/>
            <a:headEnd/>
            <a:tailEnd/>
          </a:ln>
        </p:spPr>
        <p:txBody>
          <a:bodyPr>
            <a:spAutoFit/>
          </a:bodyPr>
          <a:lstStyle/>
          <a:p>
            <a:pPr algn="ctr" eaLnBrk="1" hangingPunct="1"/>
            <a:r>
              <a:rPr lang="en-US" altLang="zh-CN" sz="11000" b="1" dirty="0">
                <a:latin typeface="Times New Roman" panose="02020603050405020304" pitchFamily="18" charset="0"/>
                <a:cs typeface="Times New Roman" panose="02020603050405020304" pitchFamily="18" charset="0"/>
              </a:rPr>
              <a:t>Low Cost Materials for High Energy Sodium-ion Battery</a:t>
            </a:r>
            <a:endParaRPr lang="zh-CN" altLang="en-US" sz="11000" b="1" dirty="0">
              <a:latin typeface="Times New Roman" panose="02020603050405020304" pitchFamily="18" charset="0"/>
              <a:ea typeface="微软雅黑" pitchFamily="34" charset="-122"/>
              <a:cs typeface="Times New Roman" panose="02020603050405020304" pitchFamily="18" charset="0"/>
            </a:endParaRPr>
          </a:p>
        </p:txBody>
      </p:sp>
      <p:sp>
        <p:nvSpPr>
          <p:cNvPr id="3080" name="文本框 8"/>
          <p:cNvSpPr txBox="1">
            <a:spLocks noChangeArrowheads="1"/>
          </p:cNvSpPr>
          <p:nvPr/>
        </p:nvSpPr>
        <p:spPr bwMode="auto">
          <a:xfrm>
            <a:off x="9601200" y="10223697"/>
            <a:ext cx="18830068" cy="10618291"/>
          </a:xfrm>
          <a:prstGeom prst="rect">
            <a:avLst/>
          </a:prstGeom>
          <a:noFill/>
          <a:ln w="9525">
            <a:noFill/>
            <a:miter lim="800000"/>
            <a:headEnd/>
            <a:tailEnd/>
          </a:ln>
        </p:spPr>
        <p:txBody>
          <a:bodyPr wrap="square">
            <a:spAutoFit/>
          </a:bodyPr>
          <a:lstStyle/>
          <a:p>
            <a:pPr>
              <a:lnSpc>
                <a:spcPct val="120000"/>
              </a:lnSpc>
            </a:pPr>
            <a:r>
              <a:rPr lang="zh-CN" altLang="en-US" sz="5000" b="1" dirty="0">
                <a:latin typeface="微软雅黑" pitchFamily="34" charset="-122"/>
                <a:ea typeface="微软雅黑" pitchFamily="34" charset="-122"/>
              </a:rPr>
              <a:t>个人简介</a:t>
            </a:r>
            <a:r>
              <a:rPr lang="zh-CN" altLang="en-US" sz="5000" b="1" dirty="0" smtClean="0">
                <a:latin typeface="微软雅黑" pitchFamily="34" charset="-122"/>
                <a:ea typeface="微软雅黑" pitchFamily="34" charset="-122"/>
              </a:rPr>
              <a:t>：</a:t>
            </a:r>
            <a:endParaRPr lang="zh-CN" altLang="en-US" sz="5000" b="1" dirty="0">
              <a:latin typeface="微软雅黑" pitchFamily="34" charset="-122"/>
              <a:ea typeface="微软雅黑" pitchFamily="34" charset="-122"/>
            </a:endParaRPr>
          </a:p>
          <a:p>
            <a:pPr algn="just">
              <a:lnSpc>
                <a:spcPct val="120000"/>
              </a:lnSpc>
            </a:pPr>
            <a:r>
              <a:rPr lang="en-US" altLang="zh-CN" sz="5200" dirty="0"/>
              <a:t>2010</a:t>
            </a:r>
            <a:r>
              <a:rPr lang="zh-CN" altLang="en-US" sz="5200" dirty="0"/>
              <a:t>年在澳大利亚</a:t>
            </a:r>
            <a:r>
              <a:rPr lang="en-US" altLang="zh-CN" sz="5200" dirty="0"/>
              <a:t>Wollongong</a:t>
            </a:r>
            <a:r>
              <a:rPr lang="zh-CN" altLang="en-US" sz="5200" dirty="0"/>
              <a:t>大学获得博士学位</a:t>
            </a:r>
            <a:r>
              <a:rPr lang="zh-CN" altLang="en-US" sz="5200" dirty="0" smtClean="0"/>
              <a:t>。主要</a:t>
            </a:r>
            <a:r>
              <a:rPr lang="zh-CN" altLang="en-US" sz="5200" dirty="0"/>
              <a:t>工作集中在新能源材料的研发。发表文章</a:t>
            </a:r>
            <a:r>
              <a:rPr lang="en-US" altLang="zh-CN" sz="5200" dirty="0" smtClean="0"/>
              <a:t>100</a:t>
            </a:r>
            <a:r>
              <a:rPr lang="zh-CN" altLang="en-US" sz="5200" dirty="0" smtClean="0"/>
              <a:t>余</a:t>
            </a:r>
            <a:r>
              <a:rPr lang="zh-CN" altLang="en-US" sz="5200" dirty="0"/>
              <a:t>篇其中包括</a:t>
            </a:r>
            <a:r>
              <a:rPr lang="en-US" altLang="zh-CN" sz="5200" dirty="0"/>
              <a:t>Science, Nature Communications, Nano Letters, Advanced Materials, Chemistry of Materials</a:t>
            </a:r>
            <a:r>
              <a:rPr lang="zh-CN" altLang="en-US" sz="5200" dirty="0"/>
              <a:t>等一流期刊。文章被他引超过</a:t>
            </a:r>
            <a:r>
              <a:rPr lang="en-US" altLang="zh-CN" sz="5200" dirty="0"/>
              <a:t>4000</a:t>
            </a:r>
            <a:r>
              <a:rPr lang="zh-CN" altLang="en-US" sz="5200" dirty="0"/>
              <a:t>次，</a:t>
            </a:r>
            <a:r>
              <a:rPr lang="en-US" altLang="zh-CN" sz="5200" dirty="0"/>
              <a:t>h</a:t>
            </a:r>
            <a:r>
              <a:rPr lang="zh-CN" altLang="en-US" sz="5200" dirty="0"/>
              <a:t>因子超过</a:t>
            </a:r>
            <a:r>
              <a:rPr lang="en-US" altLang="zh-CN" sz="5200" dirty="0"/>
              <a:t>33</a:t>
            </a:r>
            <a:r>
              <a:rPr lang="zh-CN" altLang="en-US" sz="5200" dirty="0"/>
              <a:t>。其中有</a:t>
            </a:r>
            <a:r>
              <a:rPr lang="en-US" altLang="zh-CN" sz="5200" dirty="0"/>
              <a:t>18</a:t>
            </a:r>
            <a:r>
              <a:rPr lang="zh-CN" altLang="en-US" sz="5200" dirty="0"/>
              <a:t>篇被列为</a:t>
            </a:r>
            <a:r>
              <a:rPr lang="en-US" altLang="zh-CN" sz="5200" dirty="0"/>
              <a:t>ESI</a:t>
            </a:r>
            <a:r>
              <a:rPr lang="zh-CN" altLang="en-US" sz="5200" dirty="0"/>
              <a:t>高被引文章。科研经费总计超过</a:t>
            </a:r>
            <a:r>
              <a:rPr lang="en-US" altLang="zh-CN" sz="5200" dirty="0"/>
              <a:t>1500</a:t>
            </a:r>
            <a:r>
              <a:rPr lang="zh-CN" altLang="en-US" sz="5200" dirty="0"/>
              <a:t>万澳元。获得奖励包括，</a:t>
            </a:r>
            <a:r>
              <a:rPr lang="en-US" altLang="zh-CN" sz="5200" dirty="0"/>
              <a:t>2014 Scopus</a:t>
            </a:r>
            <a:r>
              <a:rPr lang="zh-CN" altLang="en-US" sz="5200" dirty="0"/>
              <a:t>澳大利亚年轻科学家奖 </a:t>
            </a:r>
            <a:r>
              <a:rPr lang="en-US" altLang="zh-CN" sz="5200" dirty="0"/>
              <a:t>(</a:t>
            </a:r>
            <a:r>
              <a:rPr lang="zh-CN" altLang="en-US" sz="5200" dirty="0"/>
              <a:t>工程技术类</a:t>
            </a:r>
            <a:r>
              <a:rPr lang="en-US" altLang="zh-CN" sz="5200" dirty="0"/>
              <a:t>), 2012</a:t>
            </a:r>
            <a:r>
              <a:rPr lang="zh-CN" altLang="en-US" sz="5200" dirty="0"/>
              <a:t>年法国</a:t>
            </a:r>
            <a:r>
              <a:rPr lang="en-US" altLang="zh-CN" sz="5200" dirty="0"/>
              <a:t>-</a:t>
            </a:r>
            <a:r>
              <a:rPr lang="zh-CN" altLang="en-US" sz="5200" dirty="0"/>
              <a:t>澳大利亚科学创新合作项目青年学者基金，第</a:t>
            </a:r>
            <a:r>
              <a:rPr lang="en-US" altLang="zh-CN" sz="5200" dirty="0"/>
              <a:t>63</a:t>
            </a:r>
            <a:r>
              <a:rPr lang="zh-CN" altLang="en-US" sz="5200" dirty="0"/>
              <a:t>届国际电化学会年会青年电化学家旅行奖金，</a:t>
            </a:r>
            <a:r>
              <a:rPr lang="en-US" altLang="zh-CN" sz="5200" dirty="0"/>
              <a:t>2010</a:t>
            </a:r>
            <a:r>
              <a:rPr lang="zh-CN" altLang="en-US" sz="5200" dirty="0"/>
              <a:t>年度优秀博士论文奖，澳大利亚研究委员会国家博士后基金等。指导博士生</a:t>
            </a:r>
            <a:r>
              <a:rPr lang="en-US" altLang="zh-CN" sz="5200" dirty="0"/>
              <a:t>18</a:t>
            </a:r>
            <a:r>
              <a:rPr lang="zh-CN" altLang="en-US" sz="5200" dirty="0"/>
              <a:t>人（其中</a:t>
            </a:r>
            <a:r>
              <a:rPr lang="en-US" altLang="zh-CN" sz="5200" dirty="0"/>
              <a:t>7</a:t>
            </a:r>
            <a:r>
              <a:rPr lang="zh-CN" altLang="en-US" sz="5200" dirty="0"/>
              <a:t>人已毕业）。</a:t>
            </a:r>
            <a:endParaRPr lang="zh-CN" altLang="en-US" sz="5200" dirty="0">
              <a:latin typeface="微软雅黑" pitchFamily="34" charset="-122"/>
              <a:ea typeface="微软雅黑" pitchFamily="34" charset="-122"/>
            </a:endParaRPr>
          </a:p>
        </p:txBody>
      </p:sp>
      <p:sp>
        <p:nvSpPr>
          <p:cNvPr id="3081" name="文本框 11"/>
          <p:cNvSpPr txBox="1">
            <a:spLocks noChangeArrowheads="1"/>
          </p:cNvSpPr>
          <p:nvPr/>
        </p:nvSpPr>
        <p:spPr bwMode="auto">
          <a:xfrm>
            <a:off x="1399674" y="35512355"/>
            <a:ext cx="20116800" cy="3416320"/>
          </a:xfrm>
          <a:prstGeom prst="rect">
            <a:avLst/>
          </a:prstGeom>
          <a:noFill/>
          <a:ln w="9525">
            <a:noFill/>
            <a:miter lim="800000"/>
            <a:headEnd/>
            <a:tailEnd/>
          </a:ln>
        </p:spPr>
        <p:txBody>
          <a:bodyPr wrap="square">
            <a:spAutoFit/>
          </a:bodyPr>
          <a:lstStyle/>
          <a:p>
            <a:pPr eaLnBrk="1" hangingPunct="1"/>
            <a:r>
              <a:rPr lang="zh-CN" altLang="en-US" sz="7200" b="1" dirty="0">
                <a:latin typeface="微软雅黑" pitchFamily="34" charset="-122"/>
                <a:ea typeface="微软雅黑" pitchFamily="34" charset="-122"/>
              </a:rPr>
              <a:t>时间：</a:t>
            </a:r>
            <a:r>
              <a:rPr lang="en-US" altLang="zh-CN" sz="7200" b="1" dirty="0" smtClean="0">
                <a:latin typeface="微软雅黑" pitchFamily="34" charset="-122"/>
                <a:ea typeface="微软雅黑" pitchFamily="34" charset="-122"/>
              </a:rPr>
              <a:t>2016</a:t>
            </a:r>
            <a:r>
              <a:rPr lang="zh-CN" altLang="en-US" sz="7200" b="1" dirty="0" smtClean="0">
                <a:latin typeface="微软雅黑" pitchFamily="34" charset="-122"/>
                <a:ea typeface="微软雅黑" pitchFamily="34" charset="-122"/>
              </a:rPr>
              <a:t>年</a:t>
            </a:r>
            <a:r>
              <a:rPr lang="en-US" altLang="zh-CN" sz="7200" b="1" dirty="0" smtClean="0">
                <a:latin typeface="微软雅黑" pitchFamily="34" charset="-122"/>
                <a:ea typeface="微软雅黑" pitchFamily="34" charset="-122"/>
              </a:rPr>
              <a:t>11</a:t>
            </a:r>
            <a:r>
              <a:rPr lang="zh-CN" altLang="en-US" sz="7200" b="1" dirty="0" smtClean="0">
                <a:latin typeface="微软雅黑" pitchFamily="34" charset="-122"/>
                <a:ea typeface="微软雅黑" pitchFamily="34" charset="-122"/>
              </a:rPr>
              <a:t>月</a:t>
            </a:r>
            <a:r>
              <a:rPr lang="en-US" altLang="zh-CN" sz="7200" b="1" dirty="0">
                <a:latin typeface="微软雅黑" pitchFamily="34" charset="-122"/>
                <a:ea typeface="微软雅黑" pitchFamily="34" charset="-122"/>
              </a:rPr>
              <a:t>3</a:t>
            </a:r>
            <a:r>
              <a:rPr lang="zh-CN" altLang="en-US" sz="7200" b="1" dirty="0" smtClean="0">
                <a:latin typeface="微软雅黑" pitchFamily="34" charset="-122"/>
                <a:ea typeface="微软雅黑" pitchFamily="34" charset="-122"/>
              </a:rPr>
              <a:t>日</a:t>
            </a:r>
            <a:r>
              <a:rPr lang="zh-CN" altLang="en-US" sz="7200" b="1" dirty="0">
                <a:latin typeface="微软雅黑" pitchFamily="34" charset="-122"/>
                <a:ea typeface="微软雅黑" pitchFamily="34" charset="-122"/>
              </a:rPr>
              <a:t>（</a:t>
            </a:r>
            <a:r>
              <a:rPr lang="zh-CN" altLang="en-US" sz="7200" b="1" dirty="0" smtClean="0">
                <a:latin typeface="微软雅黑" pitchFamily="34" charset="-122"/>
                <a:ea typeface="微软雅黑" pitchFamily="34" charset="-122"/>
              </a:rPr>
              <a:t>周四） </a:t>
            </a:r>
            <a:endParaRPr lang="en-US" altLang="zh-CN" sz="7200" b="1" dirty="0" smtClean="0">
              <a:latin typeface="微软雅黑" pitchFamily="34" charset="-122"/>
              <a:ea typeface="微软雅黑" pitchFamily="34" charset="-122"/>
            </a:endParaRPr>
          </a:p>
          <a:p>
            <a:pPr eaLnBrk="1" hangingPunct="1"/>
            <a:r>
              <a:rPr lang="en-US" altLang="zh-CN" sz="7200" b="1" dirty="0" smtClean="0">
                <a:latin typeface="微软雅黑" pitchFamily="34" charset="-122"/>
                <a:ea typeface="微软雅黑" pitchFamily="34" charset="-122"/>
              </a:rPr>
              <a:t>      </a:t>
            </a:r>
            <a:r>
              <a:rPr lang="zh-CN" altLang="en-US" sz="7200" b="1" dirty="0" smtClean="0">
                <a:latin typeface="微软雅黑" pitchFamily="34" charset="-122"/>
                <a:ea typeface="微软雅黑" pitchFamily="34" charset="-122"/>
              </a:rPr>
              <a:t>    下午</a:t>
            </a:r>
            <a:r>
              <a:rPr lang="en-US" altLang="zh-CN" sz="7200" b="1" dirty="0" smtClean="0">
                <a:latin typeface="微软雅黑" pitchFamily="34" charset="-122"/>
                <a:ea typeface="微软雅黑" pitchFamily="34" charset="-122"/>
              </a:rPr>
              <a:t>16:00</a:t>
            </a:r>
            <a:endParaRPr lang="en-US" altLang="zh-CN" sz="7200" b="1" dirty="0">
              <a:latin typeface="微软雅黑" pitchFamily="34" charset="-122"/>
              <a:ea typeface="微软雅黑" pitchFamily="34" charset="-122"/>
            </a:endParaRPr>
          </a:p>
          <a:p>
            <a:pPr eaLnBrk="1" hangingPunct="1"/>
            <a:r>
              <a:rPr lang="zh-CN" altLang="en-US" sz="7200" b="1" dirty="0">
                <a:latin typeface="微软雅黑" pitchFamily="34" charset="-122"/>
                <a:ea typeface="微软雅黑" pitchFamily="34" charset="-122"/>
              </a:rPr>
              <a:t>地点：材料学院</a:t>
            </a:r>
            <a:r>
              <a:rPr lang="en-US" altLang="zh-CN" sz="7200" b="1" dirty="0" smtClean="0">
                <a:latin typeface="微软雅黑" pitchFamily="34" charset="-122"/>
                <a:ea typeface="微软雅黑" pitchFamily="34" charset="-122"/>
              </a:rPr>
              <a:t>C321</a:t>
            </a:r>
            <a:endParaRPr lang="zh-CN" altLang="en-US" sz="7200" b="1" dirty="0">
              <a:latin typeface="微软雅黑" pitchFamily="34" charset="-122"/>
              <a:ea typeface="微软雅黑" pitchFamily="34" charset="-122"/>
            </a:endParaRPr>
          </a:p>
        </p:txBody>
      </p:sp>
      <p:sp>
        <p:nvSpPr>
          <p:cNvPr id="3082" name="文本框 12"/>
          <p:cNvSpPr txBox="1">
            <a:spLocks noChangeArrowheads="1"/>
          </p:cNvSpPr>
          <p:nvPr/>
        </p:nvSpPr>
        <p:spPr bwMode="auto">
          <a:xfrm>
            <a:off x="15191874" y="36543841"/>
            <a:ext cx="12649200" cy="2308324"/>
          </a:xfrm>
          <a:prstGeom prst="rect">
            <a:avLst/>
          </a:prstGeom>
          <a:noFill/>
          <a:ln w="9525">
            <a:noFill/>
            <a:miter lim="800000"/>
            <a:headEnd/>
            <a:tailEnd/>
          </a:ln>
        </p:spPr>
        <p:txBody>
          <a:bodyPr wrap="square">
            <a:spAutoFit/>
          </a:bodyPr>
          <a:lstStyle/>
          <a:p>
            <a:pPr algn="just" eaLnBrk="1" hangingPunct="1"/>
            <a:r>
              <a:rPr lang="zh-CN" altLang="en-US" sz="7200" b="1" dirty="0">
                <a:latin typeface="微软雅黑" pitchFamily="34" charset="-122"/>
                <a:ea typeface="微软雅黑" pitchFamily="34" charset="-122"/>
              </a:rPr>
              <a:t>东华大学材料科学与工程学院</a:t>
            </a:r>
            <a:endParaRPr lang="en-US" altLang="zh-CN" sz="7200" b="1" dirty="0">
              <a:latin typeface="微软雅黑" pitchFamily="34" charset="-122"/>
              <a:ea typeface="微软雅黑" pitchFamily="34" charset="-122"/>
            </a:endParaRPr>
          </a:p>
          <a:p>
            <a:pPr algn="just" eaLnBrk="1" hangingPunct="1"/>
            <a:r>
              <a:rPr lang="zh-CN" altLang="en-US" sz="7200" b="1" dirty="0">
                <a:latin typeface="微软雅黑" pitchFamily="34" charset="-122"/>
                <a:ea typeface="微软雅黑" pitchFamily="34" charset="-122"/>
              </a:rPr>
              <a:t>纤维材料改性国家重点实验室</a:t>
            </a:r>
          </a:p>
        </p:txBody>
      </p:sp>
      <p:sp>
        <p:nvSpPr>
          <p:cNvPr id="3083" name="文本框 13"/>
          <p:cNvSpPr txBox="1">
            <a:spLocks noChangeArrowheads="1"/>
          </p:cNvSpPr>
          <p:nvPr/>
        </p:nvSpPr>
        <p:spPr bwMode="auto">
          <a:xfrm>
            <a:off x="2377741" y="7317993"/>
            <a:ext cx="23774400" cy="3785652"/>
          </a:xfrm>
          <a:prstGeom prst="rect">
            <a:avLst/>
          </a:prstGeom>
          <a:noFill/>
          <a:ln w="9525">
            <a:noFill/>
            <a:miter lim="800000"/>
            <a:headEnd/>
            <a:tailEnd/>
          </a:ln>
        </p:spPr>
        <p:txBody>
          <a:bodyPr>
            <a:spAutoFit/>
          </a:bodyPr>
          <a:lstStyle/>
          <a:p>
            <a:pPr algn="ctr" eaLnBrk="1" hangingPunct="1"/>
            <a:r>
              <a:rPr lang="zh-CN" altLang="en-US" sz="8000" b="1" dirty="0" smtClean="0">
                <a:latin typeface="微软雅黑" pitchFamily="34" charset="-122"/>
                <a:ea typeface="微软雅黑" pitchFamily="34" charset="-122"/>
              </a:rPr>
              <a:t>    报 告 人：</a:t>
            </a:r>
            <a:r>
              <a:rPr lang="zh-CN" altLang="en-US" sz="8000" b="1" dirty="0">
                <a:latin typeface="微软雅黑" pitchFamily="34" charset="-122"/>
                <a:ea typeface="微软雅黑" pitchFamily="34" charset="-122"/>
              </a:rPr>
              <a:t>侴术</a:t>
            </a:r>
            <a:r>
              <a:rPr lang="zh-CN" altLang="en-US" sz="8000" b="1" dirty="0" smtClean="0">
                <a:latin typeface="微软雅黑" pitchFamily="34" charset="-122"/>
                <a:ea typeface="微软雅黑" pitchFamily="34" charset="-122"/>
              </a:rPr>
              <a:t>雷 高级</a:t>
            </a:r>
            <a:r>
              <a:rPr lang="zh-CN" altLang="en-US" sz="8000" b="1" dirty="0">
                <a:latin typeface="微软雅黑" pitchFamily="34" charset="-122"/>
                <a:ea typeface="微软雅黑" pitchFamily="34" charset="-122"/>
              </a:rPr>
              <a:t>研究员</a:t>
            </a:r>
            <a:endParaRPr lang="en-US" altLang="zh-CN" sz="8000" b="1" dirty="0">
              <a:latin typeface="微软雅黑" pitchFamily="34" charset="-122"/>
              <a:ea typeface="微软雅黑" pitchFamily="34" charset="-122"/>
            </a:endParaRPr>
          </a:p>
          <a:p>
            <a:pPr algn="ctr" eaLnBrk="1" hangingPunct="1"/>
            <a:r>
              <a:rPr lang="en-US" altLang="zh-CN" sz="8000" b="1" dirty="0">
                <a:latin typeface="微软雅黑" pitchFamily="34" charset="-122"/>
                <a:ea typeface="微软雅黑" pitchFamily="34" charset="-122"/>
              </a:rPr>
              <a:t>   </a:t>
            </a:r>
            <a:r>
              <a:rPr lang="zh-CN" altLang="en-US" sz="8000" b="1" dirty="0">
                <a:latin typeface="微软雅黑" pitchFamily="34" charset="-122"/>
                <a:ea typeface="微软雅黑" pitchFamily="34" charset="-122"/>
              </a:rPr>
              <a:t>工作单位</a:t>
            </a:r>
            <a:r>
              <a:rPr lang="zh-CN" altLang="en-US" sz="8000" b="1" dirty="0" smtClean="0">
                <a:latin typeface="微软雅黑" pitchFamily="34" charset="-122"/>
                <a:ea typeface="微软雅黑" pitchFamily="34" charset="-122"/>
              </a:rPr>
              <a:t>：</a:t>
            </a:r>
            <a:r>
              <a:rPr lang="en-US" altLang="zh-CN" sz="8000" b="1" dirty="0">
                <a:latin typeface="Times New Roman" panose="02020603050405020304" pitchFamily="18" charset="0"/>
                <a:ea typeface="微软雅黑" pitchFamily="34" charset="-122"/>
                <a:cs typeface="Times New Roman" panose="02020603050405020304" pitchFamily="18" charset="0"/>
              </a:rPr>
              <a:t>Wollongong</a:t>
            </a:r>
            <a:r>
              <a:rPr lang="zh-CN" altLang="en-US" sz="8000" b="1" dirty="0" smtClean="0">
                <a:latin typeface="微软雅黑" pitchFamily="34" charset="-122"/>
                <a:ea typeface="微软雅黑" pitchFamily="34" charset="-122"/>
              </a:rPr>
              <a:t>大学</a:t>
            </a:r>
            <a:r>
              <a:rPr lang="zh-CN" altLang="en-US" sz="8000" dirty="0" smtClean="0">
                <a:ea typeface="宋体" pitchFamily="2" charset="-122"/>
              </a:rPr>
              <a:t> </a:t>
            </a:r>
            <a:endParaRPr lang="en-US" altLang="zh-CN" sz="8000" b="1" dirty="0">
              <a:latin typeface="微软雅黑" pitchFamily="34" charset="-122"/>
              <a:ea typeface="微软雅黑" pitchFamily="34" charset="-122"/>
            </a:endParaRPr>
          </a:p>
          <a:p>
            <a:pPr eaLnBrk="1" hangingPunct="1"/>
            <a:endParaRPr lang="zh-CN" altLang="en-US" sz="8000" dirty="0">
              <a:ea typeface="宋体" pitchFamily="2" charset="-122"/>
            </a:endParaRPr>
          </a:p>
        </p:txBody>
      </p:sp>
      <p:sp>
        <p:nvSpPr>
          <p:cNvPr id="3086" name="Text Box 14"/>
          <p:cNvSpPr txBox="1">
            <a:spLocks noChangeArrowheads="1"/>
          </p:cNvSpPr>
          <p:nvPr/>
        </p:nvSpPr>
        <p:spPr bwMode="auto">
          <a:xfrm>
            <a:off x="515166" y="20095256"/>
            <a:ext cx="27823861" cy="15419606"/>
          </a:xfrm>
          <a:prstGeom prst="rect">
            <a:avLst/>
          </a:prstGeom>
          <a:noFill/>
          <a:ln w="9525">
            <a:noFill/>
            <a:miter lim="800000"/>
            <a:headEnd/>
            <a:tailEnd/>
          </a:ln>
          <a:effectLst/>
        </p:spPr>
        <p:txBody>
          <a:bodyPr wrap="square">
            <a:spAutoFit/>
          </a:bodyPr>
          <a:lstStyle/>
          <a:p>
            <a:pPr>
              <a:lnSpc>
                <a:spcPct val="120000"/>
              </a:lnSpc>
            </a:pPr>
            <a:r>
              <a:rPr lang="zh-CN" altLang="en-US" sz="5000" b="1" dirty="0">
                <a:latin typeface="微软雅黑" pitchFamily="34" charset="-122"/>
                <a:ea typeface="微软雅黑" pitchFamily="34" charset="-122"/>
              </a:rPr>
              <a:t>报告摘要</a:t>
            </a:r>
            <a:r>
              <a:rPr lang="zh-CN" altLang="en-US" sz="5000" b="1" dirty="0" smtClean="0">
                <a:latin typeface="微软雅黑" pitchFamily="34" charset="-122"/>
                <a:ea typeface="微软雅黑" pitchFamily="34" charset="-122"/>
              </a:rPr>
              <a:t>：</a:t>
            </a:r>
            <a:endParaRPr lang="zh-CN" altLang="en-US" sz="5000" b="1" dirty="0">
              <a:latin typeface="微软雅黑" pitchFamily="34" charset="-122"/>
              <a:ea typeface="微软雅黑" pitchFamily="34" charset="-122"/>
            </a:endParaRPr>
          </a:p>
          <a:p>
            <a:pPr algn="just">
              <a:lnSpc>
                <a:spcPct val="120000"/>
              </a:lnSpc>
            </a:pPr>
            <a:r>
              <a:rPr lang="en-US" altLang="zh-CN" sz="5200" dirty="0"/>
              <a:t>Sodium-ion battery is a low cost energy storage device, which are similar in some ways to lithium-ion batteries. In both systems, Na/Li ions are shuttled between the battery’s positive and negative electrodes during charging and discharging. Taking into account recent concerns about a possible lithium shortage with the spread of electric vehicles, it is urgent to search for alternative energy storage systems that could complement the existing Li-ion technology. For this purpose, Na-ion technology can be a suitable choice in terms of battery cost, safety, and raw material abundance. Due to the increased size and heavier weight of the Na atom compared to the Li atom, the volumetric energy density and specific energy density obtainable for the sodium-ion battery would be less than those obtainable with the lithium-ion battery. However, Na-ion batteries would be interesting for very low cost systems for grid storage, which could make renewable energy a primary source of energy rather than just a supplemental one. Here, we will present our work on both anode and cathode materials for sodium ion battery. The anode materials include carbon based materials, Sn-based materials and red phosphorous based composites with high specific capacity and excellent capacity retention. Cathode materials will be focus on the low-cost Prussian blue materials.</a:t>
            </a:r>
            <a:endParaRPr lang="zh-CN" altLang="en-US" sz="5200" dirty="0">
              <a:latin typeface="微软雅黑" pitchFamily="34" charset="-122"/>
              <a:ea typeface="微软雅黑" pitchFamily="34" charset="-122"/>
            </a:endParaRPr>
          </a:p>
        </p:txBody>
      </p:sp>
      <p:pic>
        <p:nvPicPr>
          <p:cNvPr id="3087" name="Picture 15" descr="CMSE-LOGO2"/>
          <p:cNvPicPr>
            <a:picLocks noChangeAspect="1" noChangeArrowheads="1"/>
          </p:cNvPicPr>
          <p:nvPr/>
        </p:nvPicPr>
        <p:blipFill>
          <a:blip r:embed="rId5" cstate="print"/>
          <a:stretch>
            <a:fillRect/>
          </a:stretch>
        </p:blipFill>
        <p:spPr bwMode="auto">
          <a:xfrm>
            <a:off x="24295121" y="15205"/>
            <a:ext cx="4356079" cy="4318670"/>
          </a:xfrm>
          <a:prstGeom prst="rect">
            <a:avLst/>
          </a:prstGeom>
          <a:noFill/>
          <a:ln>
            <a:noFill/>
          </a:ln>
        </p:spPr>
      </p:pic>
      <p:pic>
        <p:nvPicPr>
          <p:cNvPr id="1027" name="Picture 3" descr="P1000260"/>
          <p:cNvPicPr>
            <a:picLocks noChangeAspect="1" noChangeArrowheads="1"/>
          </p:cNvPicPr>
          <p:nvPr/>
        </p:nvPicPr>
        <p:blipFill>
          <a:blip r:embed="rId6">
            <a:extLst>
              <a:ext uri="{28A0092B-C50C-407E-A947-70E740481C1C}">
                <a14:useLocalDpi xmlns:a14="http://schemas.microsoft.com/office/drawing/2010/main" val="0"/>
              </a:ext>
            </a:extLst>
          </a:blip>
          <a:srcRect l="27023" t="15520" r="21024" b="34583"/>
          <a:stretch>
            <a:fillRect/>
          </a:stretch>
        </p:blipFill>
        <p:spPr bwMode="auto">
          <a:xfrm>
            <a:off x="1207170" y="10241971"/>
            <a:ext cx="7474660" cy="9522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altLang="zh-CN" sz="35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altLang="zh-CN" sz="35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384</TotalTime>
  <Words>434</Words>
  <Application>Microsoft Office PowerPoint</Application>
  <PresentationFormat>自定义</PresentationFormat>
  <Paragraphs>14</Paragraphs>
  <Slides>1</Slides>
  <Notes>1</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vt:i4>
      </vt:variant>
    </vt:vector>
  </HeadingPairs>
  <TitlesOfParts>
    <vt:vector size="7" baseType="lpstr">
      <vt:lpstr>宋体</vt:lpstr>
      <vt:lpstr>微软雅黑</vt:lpstr>
      <vt:lpstr>Arial</vt:lpstr>
      <vt:lpstr>Calibri</vt:lpstr>
      <vt:lpstr>Times New Roman</vt:lpstr>
      <vt:lpstr>Default Design</vt:lpstr>
      <vt:lpstr>PowerPoint 演示文稿</vt:lpstr>
    </vt:vector>
  </TitlesOfParts>
  <Company>Graphicsland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Style A 42 by 48 tall</dc:title>
  <dc:creator>Cindy Kranz</dc:creator>
  <cp:lastModifiedBy>luowei</cp:lastModifiedBy>
  <cp:revision>59</cp:revision>
  <dcterms:created xsi:type="dcterms:W3CDTF">2004-07-27T20:30:49Z</dcterms:created>
  <dcterms:modified xsi:type="dcterms:W3CDTF">2016-10-31T06:49:38Z</dcterms:modified>
</cp:coreProperties>
</file>