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0" r:id="rId6"/>
    <p:sldId id="261" r:id="rId7"/>
    <p:sldId id="258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5C4"/>
    <a:srgbClr val="757575"/>
    <a:srgbClr val="CDDFC3"/>
    <a:srgbClr val="5B7A56"/>
    <a:srgbClr val="D0D9C9"/>
    <a:srgbClr val="B7C4AE"/>
    <a:srgbClr val="D5DBC7"/>
    <a:srgbClr val="E5EF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C3F2-3107-43F5-820B-E6CF8579EF53}" type="datetimeFigureOut">
              <a:rPr lang="zh-CN" altLang="en-US" smtClean="0"/>
              <a:pPr/>
              <a:t>2016-1-12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D94-2E27-49A9-868B-907C03C5F4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177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C3F2-3107-43F5-820B-E6CF8579EF53}" type="datetimeFigureOut">
              <a:rPr lang="zh-CN" altLang="en-US" smtClean="0"/>
              <a:pPr/>
              <a:t>2016-1-12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D94-2E27-49A9-868B-907C03C5F4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203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C3F2-3107-43F5-820B-E6CF8579EF53}" type="datetimeFigureOut">
              <a:rPr lang="zh-CN" altLang="en-US" smtClean="0"/>
              <a:pPr/>
              <a:t>2016-1-12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D94-2E27-49A9-868B-907C03C5F4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0285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C3F2-3107-43F5-820B-E6CF8579EF53}" type="datetimeFigureOut">
              <a:rPr lang="zh-CN" altLang="en-US" smtClean="0"/>
              <a:pPr/>
              <a:t>2016-1-12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D94-2E27-49A9-868B-907C03C5F4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2602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C3F2-3107-43F5-820B-E6CF8579EF53}" type="datetimeFigureOut">
              <a:rPr lang="zh-CN" altLang="en-US" smtClean="0"/>
              <a:pPr/>
              <a:t>2016-1-12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D94-2E27-49A9-868B-907C03C5F4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315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C3F2-3107-43F5-820B-E6CF8579EF53}" type="datetimeFigureOut">
              <a:rPr lang="zh-CN" altLang="en-US" smtClean="0"/>
              <a:pPr/>
              <a:t>2016-1-12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D94-2E27-49A9-868B-907C03C5F4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112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C3F2-3107-43F5-820B-E6CF8579EF53}" type="datetimeFigureOut">
              <a:rPr lang="zh-CN" altLang="en-US" smtClean="0"/>
              <a:pPr/>
              <a:t>2016-1-12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D94-2E27-49A9-868B-907C03C5F4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6814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C3F2-3107-43F5-820B-E6CF8579EF53}" type="datetimeFigureOut">
              <a:rPr lang="zh-CN" altLang="en-US" smtClean="0"/>
              <a:pPr/>
              <a:t>2016-1-12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D94-2E27-49A9-868B-907C03C5F4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136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C3F2-3107-43F5-820B-E6CF8579EF53}" type="datetimeFigureOut">
              <a:rPr lang="zh-CN" altLang="en-US" smtClean="0"/>
              <a:pPr/>
              <a:t>2016-1-12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D94-2E27-49A9-868B-907C03C5F4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1836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C3F2-3107-43F5-820B-E6CF8579EF53}" type="datetimeFigureOut">
              <a:rPr lang="zh-CN" altLang="en-US" smtClean="0"/>
              <a:pPr/>
              <a:t>2016-1-12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D94-2E27-49A9-868B-907C03C5F4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194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C3F2-3107-43F5-820B-E6CF8579EF53}" type="datetimeFigureOut">
              <a:rPr lang="zh-CN" altLang="en-US" smtClean="0"/>
              <a:pPr/>
              <a:t>2016-1-12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D94-2E27-49A9-868B-907C03C5F4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910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53000">
              <a:schemeClr val="bg1">
                <a:lumMod val="85000"/>
              </a:schemeClr>
            </a:gs>
            <a:gs pos="83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C3F2-3107-43F5-820B-E6CF8579EF53}" type="datetimeFigureOut">
              <a:rPr lang="zh-CN" altLang="en-US" smtClean="0"/>
              <a:pPr/>
              <a:t>2016-1-12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40D94-2E27-49A9-868B-907C03C5F4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5254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44000">
              <a:schemeClr val="bg1">
                <a:lumMod val="85000"/>
              </a:schemeClr>
            </a:gs>
            <a:gs pos="66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472000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院校名称：东华大学</a:t>
            </a:r>
            <a:endParaRPr lang="en-US" altLang="zh-CN" dirty="0" smtClean="0"/>
          </a:p>
          <a:p>
            <a:r>
              <a:rPr lang="zh-CN" altLang="en-US" dirty="0" smtClean="0"/>
              <a:t>设  计  者： 林怡斌</a:t>
            </a:r>
            <a:endParaRPr lang="en-US" altLang="zh-CN" dirty="0" smtClean="0"/>
          </a:p>
          <a:p>
            <a:r>
              <a:rPr lang="zh-CN" altLang="en-US" dirty="0" smtClean="0"/>
              <a:t>指导老师：倪军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134544" y="3691150"/>
            <a:ext cx="12137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折语</a:t>
            </a:r>
            <a:endParaRPr lang="zh-CN" altLang="en-US" sz="40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C:\Users\Administrator\Desktop\立裁比赛\145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5229" y="823697"/>
            <a:ext cx="4478630" cy="338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970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istrator\Desktop\立裁比赛\灵感\MARC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6791" y="476671"/>
            <a:ext cx="1772671" cy="328988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istrator\Desktop\立裁比赛\灵感\MARC0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4480" y="3356991"/>
            <a:ext cx="1623202" cy="323878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istrator\Desktop\立裁比赛\灵感\QQ截图201503202240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73"/>
          <a:stretch/>
        </p:blipFill>
        <p:spPr bwMode="auto">
          <a:xfrm>
            <a:off x="5076056" y="942929"/>
            <a:ext cx="1480305" cy="345830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istrator\Desktop\立裁比赛\灵感\QQ截图201503202245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9629" y="4156874"/>
            <a:ext cx="1822571" cy="24389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istrator\Desktop\立裁比赛\灵感\QQ截图201503202245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1"/>
            <a:ext cx="1705822" cy="227997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istrator\Desktop\立裁比赛\灵感\QQ截图201503202236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1964329" cy="435411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4985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灵感来源</a:t>
            </a:r>
            <a:endParaRPr lang="zh-CN" altLang="en-US" dirty="0"/>
          </a:p>
        </p:txBody>
      </p:sp>
      <p:pic>
        <p:nvPicPr>
          <p:cNvPr id="4100" name="Picture 4" descr="C:\Users\Administrator\Desktop\立裁比赛\20150115_1604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537" y="2897011"/>
            <a:ext cx="1772431" cy="36745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004" y="6021288"/>
            <a:ext cx="189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色彩选择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0092" y="5302352"/>
            <a:ext cx="576064" cy="51334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2020" y="5302352"/>
            <a:ext cx="576064" cy="51334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48164" y="5302352"/>
            <a:ext cx="576064" cy="513348"/>
          </a:xfrm>
          <a:prstGeom prst="rect">
            <a:avLst/>
          </a:prstGeom>
          <a:solidFill>
            <a:srgbClr val="EAC5C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5902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立裁比赛\效果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2226"/>
            <a:ext cx="9571546" cy="67675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779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esktop\立裁比赛\款式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783"/>
            <a:ext cx="8784976" cy="60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21400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款式图（采用折纸手法与服装结合）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1972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立裁比赛\坯样\1正面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66" r="6349"/>
          <a:stretch/>
        </p:blipFill>
        <p:spPr bwMode="auto">
          <a:xfrm>
            <a:off x="353576" y="1128764"/>
            <a:ext cx="2786120" cy="491761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立裁比赛\坯样\1侧面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22" r="16454"/>
          <a:stretch/>
        </p:blipFill>
        <p:spPr bwMode="auto">
          <a:xfrm>
            <a:off x="3542458" y="1124743"/>
            <a:ext cx="2127797" cy="49176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立裁比赛\坯样\1背面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7" r="9012"/>
          <a:stretch/>
        </p:blipFill>
        <p:spPr bwMode="auto">
          <a:xfrm>
            <a:off x="5999221" y="1124744"/>
            <a:ext cx="2821388" cy="491761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5917" y="4046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立裁样衣图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6610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立裁比赛\坯样\20150220_182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7"/>
            <a:ext cx="2646303" cy="48246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立裁比赛\坯样\20150220_182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252" y="1052736"/>
            <a:ext cx="2050672" cy="48246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立裁比赛\坯样\20150220_1828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524" y="1052736"/>
            <a:ext cx="2833502" cy="48246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5917" y="4046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立裁样衣图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9438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Administrator\Desktop\立裁比赛\TB2mnnEXFXXXXb5XpXXXXXXXXXX-65012965.jpg_.we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123" y="4077072"/>
            <a:ext cx="2808312" cy="23744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istrator\Desktop\立裁比赛\TB2g.4UaXXXXXa9XXXXXXXXXXXX_!!1753056871.jpg_.we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959" y="2060848"/>
            <a:ext cx="2592288" cy="25922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istrator\Desktop\立裁比赛\TB2NfqjXVXXXXaiXpXXXXXXXXXX-65012965.jpg_.we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3171" y="476672"/>
            <a:ext cx="2808312" cy="225388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istrator\Desktop\立裁比赛\20150128_1109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63" y="478077"/>
            <a:ext cx="3172619" cy="45049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708" y="5291692"/>
            <a:ext cx="2952328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工艺说明：运用折纸手法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92971" y="1154473"/>
            <a:ext cx="1512168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面料：棉麻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24763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51</Words>
  <Application>Microsoft Office PowerPoint</Application>
  <PresentationFormat>全屏显示(4:3)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微软用户</cp:lastModifiedBy>
  <cp:revision>32</cp:revision>
  <dcterms:created xsi:type="dcterms:W3CDTF">2015-03-20T13:12:51Z</dcterms:created>
  <dcterms:modified xsi:type="dcterms:W3CDTF">2016-01-12T13:34:33Z</dcterms:modified>
</cp:coreProperties>
</file>